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7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A542E-BFF8-AC41-BF02-5EFBC1767674}" type="datetimeFigureOut">
              <a:rPr lang="en-GB" smtClean="0"/>
              <a:t>3/30/10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25E32-2660-8C42-9E11-35C83B83CB3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025E32-2660-8C42-9E11-35C83B83CB37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EF3F3AFA-BD8F-FA47-AC51-654D9A00B97A}" type="datetimeFigureOut">
              <a:rPr lang="en-GB" smtClean="0"/>
              <a:t>3/30/10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3DBC7D5-85B4-D24F-90B2-902A0496999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800000">
            <a:off x="1136211" y="2048681"/>
            <a:ext cx="5864859" cy="1026243"/>
          </a:xfrm>
        </p:spPr>
        <p:txBody>
          <a:bodyPr/>
          <a:lstStyle/>
          <a:p>
            <a:pPr algn="just"/>
            <a:r>
              <a:rPr lang="en-GB" dirty="0" smtClean="0">
                <a:latin typeface="Capture it"/>
                <a:ea typeface="AppleGothic"/>
                <a:cs typeface="Capture it"/>
              </a:rPr>
              <a:t>Kazakhstan</a:t>
            </a:r>
            <a:endParaRPr lang="en-GB" dirty="0">
              <a:latin typeface="Capture it"/>
              <a:ea typeface="AppleGothic"/>
              <a:cs typeface="Capture i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latin typeface="Cracked"/>
                <a:cs typeface="Cracked"/>
              </a:rPr>
              <a:t>By Nicole Palmer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pture it"/>
                <a:cs typeface="Capture it"/>
              </a:rPr>
              <a:t>General Information</a:t>
            </a:r>
            <a:endParaRPr lang="en-GB" dirty="0">
              <a:latin typeface="Capture it"/>
              <a:cs typeface="Capture i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Astana is the capital of Kazakhstan</a:t>
            </a:r>
          </a:p>
          <a:p>
            <a:r>
              <a:rPr lang="en-GB" dirty="0" smtClean="0"/>
              <a:t>Three main religions: Muslim 47%, Russian Orthodox 44%, Protestant 2%, (Other 7%)</a:t>
            </a:r>
          </a:p>
          <a:p>
            <a:r>
              <a:rPr lang="en-GB" dirty="0" smtClean="0"/>
              <a:t>Two main languages: Russian (95%) (very popular since Russia overtook Kazakhstan in the 1700’s), and the official state language, Kazakh</a:t>
            </a:r>
          </a:p>
          <a:p>
            <a:r>
              <a:rPr lang="en-GB" dirty="0" smtClean="0"/>
              <a:t>GDP: $11,400</a:t>
            </a:r>
          </a:p>
          <a:p>
            <a:r>
              <a:rPr lang="en-GB" dirty="0" smtClean="0"/>
              <a:t>Largest landlocked country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pture it"/>
                <a:cs typeface="Capture it"/>
              </a:rPr>
              <a:t>Going Deeper</a:t>
            </a:r>
            <a:endParaRPr lang="en-GB" dirty="0">
              <a:latin typeface="Capture it"/>
              <a:cs typeface="Capture i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Famous for the largest Ice Rink in the world.</a:t>
            </a:r>
          </a:p>
          <a:p>
            <a:r>
              <a:rPr lang="en-GB" b="1" dirty="0" smtClean="0"/>
              <a:t>Has amazing mountains to hike. (Kazakh Uplands)</a:t>
            </a:r>
          </a:p>
          <a:p>
            <a:r>
              <a:rPr lang="en-GB" b="1" dirty="0" smtClean="0"/>
              <a:t>Great winter/water sports.</a:t>
            </a:r>
          </a:p>
          <a:p>
            <a:r>
              <a:rPr lang="en-GB" b="1" dirty="0" smtClean="0"/>
              <a:t>Relaxing Spa’s</a:t>
            </a:r>
          </a:p>
          <a:p>
            <a:r>
              <a:rPr lang="en-GB" b="1" dirty="0" smtClean="0"/>
              <a:t>Interesting sights to see, (Caspian Sea</a:t>
            </a:r>
            <a:r>
              <a:rPr lang="en-US" b="1" dirty="0" smtClean="0">
                <a:sym typeface="Wingdings"/>
              </a:rPr>
              <a:t>) </a:t>
            </a:r>
            <a:r>
              <a:rPr lang="en-US" dirty="0" err="1" smtClean="0">
                <a:sym typeface="Wingdings"/>
              </a:rPr>
              <a:t>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(Bolded statements are the 5 thing to do in Kazakhstan)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pture it"/>
                <a:cs typeface="Capture it"/>
              </a:rPr>
              <a:t>Caspian Sea</a:t>
            </a:r>
            <a:endParaRPr lang="en-GB" dirty="0">
              <a:latin typeface="Capture it"/>
              <a:cs typeface="Capture i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Actually a lake! Roman’s found it salty, so the name Sea stuck.</a:t>
            </a:r>
          </a:p>
          <a:p>
            <a:r>
              <a:rPr lang="en-GB" dirty="0" smtClean="0"/>
              <a:t>Largest lake in the world.</a:t>
            </a:r>
          </a:p>
          <a:p>
            <a:r>
              <a:rPr lang="en-GB" dirty="0" smtClean="0"/>
              <a:t>Known for its plentiful amount of Sturgeon and the caviar produced from them.</a:t>
            </a:r>
          </a:p>
          <a:p>
            <a:r>
              <a:rPr lang="en-GB" dirty="0" smtClean="0"/>
              <a:t>Caviar is a delicacy in the surrounding countries, and it is a pickled bunch of Sturgeon eggs. </a:t>
            </a:r>
          </a:p>
          <a:p>
            <a:r>
              <a:rPr lang="en-GB" dirty="0" smtClean="0"/>
              <a:t>Oddly enough, many freshwater streams flow into this lake. </a:t>
            </a:r>
            <a:r>
              <a:rPr lang="en-GB" i="1" dirty="0" smtClean="0"/>
              <a:t>(Sea)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708" y="274638"/>
            <a:ext cx="1473200" cy="1473200"/>
          </a:xfrm>
          <a:prstGeom prst="rect">
            <a:avLst/>
          </a:prstGeom>
        </p:spPr>
      </p:pic>
      <p:sp>
        <p:nvSpPr>
          <p:cNvPr id="6" name="Curved Left Arrow 5"/>
          <p:cNvSpPr/>
          <p:nvPr/>
        </p:nvSpPr>
        <p:spPr>
          <a:xfrm>
            <a:off x="7704667" y="1417638"/>
            <a:ext cx="1355761" cy="3281362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pture it"/>
                <a:cs typeface="Capture it"/>
              </a:rPr>
              <a:t>History</a:t>
            </a:r>
            <a:endParaRPr lang="en-GB" dirty="0">
              <a:latin typeface="Capture it"/>
              <a:cs typeface="Capture i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Two native tribes- Turkic and Mongol, but they didn’t consider themselves a country: no national identity.</a:t>
            </a:r>
          </a:p>
          <a:p>
            <a:r>
              <a:rPr lang="en-GB" dirty="0" smtClean="0"/>
              <a:t>Russian took over in the 1700’s, and called it the Soviet Republic.</a:t>
            </a:r>
          </a:p>
          <a:p>
            <a:r>
              <a:rPr lang="en-GB" dirty="0" smtClean="0"/>
              <a:t>In the mid 1900’s, an agricultural Government project and became very popular to the Soviet </a:t>
            </a:r>
            <a:r>
              <a:rPr lang="en-GB" dirty="0" smtClean="0"/>
              <a:t>Citizens.</a:t>
            </a:r>
          </a:p>
          <a:p>
            <a:r>
              <a:rPr lang="en-GB" dirty="0" smtClean="0"/>
              <a:t>In 1991, Kazakhstan gained Independence.</a:t>
            </a:r>
          </a:p>
          <a:p>
            <a:r>
              <a:rPr lang="en-GB" dirty="0" smtClean="0"/>
              <a:t>Kazakhstan is in hope for finding a national identity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52</TotalTime>
  <Words>267</Words>
  <Application>Microsoft Macintosh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Travelogue</vt:lpstr>
      <vt:lpstr>Kazakhstan</vt:lpstr>
      <vt:lpstr>General Information</vt:lpstr>
      <vt:lpstr>Going Deeper</vt:lpstr>
      <vt:lpstr>Caspian Sea</vt:lpstr>
      <vt:lpstr>History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Kazakhstan</dc:title>
  <dc:creator>student</dc:creator>
  <cp:lastModifiedBy>student</cp:lastModifiedBy>
  <cp:revision>4</cp:revision>
  <dcterms:created xsi:type="dcterms:W3CDTF">2010-03-30T06:44:40Z</dcterms:created>
  <dcterms:modified xsi:type="dcterms:W3CDTF">2010-03-30T07:37:18Z</dcterms:modified>
</cp:coreProperties>
</file>